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95" r:id="rId3"/>
    <p:sldId id="326" r:id="rId4"/>
    <p:sldId id="327" r:id="rId5"/>
    <p:sldId id="347" r:id="rId6"/>
    <p:sldId id="349" r:id="rId7"/>
    <p:sldId id="348" r:id="rId8"/>
    <p:sldId id="32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 Collins" initials="SC" lastIdx="0" clrIdx="0">
    <p:extLst>
      <p:ext uri="{19B8F6BF-5375-455C-9EA6-DF929625EA0E}">
        <p15:presenceInfo xmlns:p15="http://schemas.microsoft.com/office/powerpoint/2012/main" userId="S-1-5-21-4168229751-2787511320-1149919612-2288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0" autoAdjust="0"/>
    <p:restoredTop sz="94660"/>
  </p:normalViewPr>
  <p:slideViewPr>
    <p:cSldViewPr>
      <p:cViewPr varScale="1">
        <p:scale>
          <a:sx n="81" d="100"/>
          <a:sy n="81" d="100"/>
        </p:scale>
        <p:origin x="5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EFAFC-CA3E-4508-9FEB-093777B74BC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C517-1BC6-49A0-89C8-6F5D21322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3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47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48B85-7018-4662-9002-47F07B954350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F0BB-5E84-4649-BCAF-10688E0B8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quant@upenn.edu" TargetMode="External"/><Relationship Id="rId2" Type="http://schemas.openxmlformats.org/officeDocument/2006/relationships/hyperlink" Target="https://confluence.apps.upenn.edu/confluence/display/dwUpgrade/Recommendations+for+Student+Data+reportin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apps.upenn.edu/confluence/display/dwUpgrade/BI+4.2+How-Tos+and+FAQ'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c.upenn.edu/businessobjects-tips-faq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9100" y="1752600"/>
            <a:ext cx="8305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Data Warehouse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>
                <a:latin typeface="Arial" pitchFamily="34" charset="0"/>
                <a:cs typeface="Arial" pitchFamily="34" charset="0"/>
              </a:rPr>
              <a:t>Student Data User Group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>
                <a:latin typeface="Arial" pitchFamily="34" charset="0"/>
                <a:cs typeface="Arial" pitchFamily="34" charset="0"/>
              </a:rPr>
              <a:t>Meeting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June 6, 2018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  <p:pic>
        <p:nvPicPr>
          <p:cNvPr id="6" name="Picture 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Agenda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/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itchFamily="34" charset="0"/>
              </a:rPr>
              <a:t>NGSS Pennant Records – DW Student data working group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itchFamily="34" charset="0"/>
              </a:rPr>
              <a:t>Group’s recommendations for new Student data collection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SRFS data cleanups in preparation for NGSS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SAP Business Objects Upgrade to BI4.2 Service Pack 5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914400" y="1025582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458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NGSS Pennant Records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updates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Refer to Confluence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site</a:t>
            </a:r>
          </a:p>
          <a:p>
            <a:pPr lvl="1"/>
            <a:r>
              <a:rPr lang="en-US" sz="1600" dirty="0">
                <a:latin typeface="Arial" pitchFamily="34" charset="0"/>
                <a:cs typeface="Arial" pitchFamily="34" charset="0"/>
                <a:hlinkClick r:id="rId2"/>
              </a:rPr>
              <a:t>https://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confluence.apps.upenn.edu/confluence/display/dwUpgrade/Recommendations+for+Student+Data+reporting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NGSS DW working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group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participants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Working group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recommendations for new DW student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collection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Potential reports for new DW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student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collection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Send comments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regarding recommendations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or potential reports to Susan Collins </a:t>
            </a:r>
            <a:r>
              <a:rPr lang="en-US" sz="2000" dirty="0">
                <a:latin typeface="Arial" pitchFamily="34" charset="0"/>
                <a:cs typeface="Arial" pitchFamily="34" charset="0"/>
                <a:hlinkClick r:id="rId3"/>
              </a:rPr>
              <a:t>squant@upenn.edu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  <p:pic>
        <p:nvPicPr>
          <p:cNvPr id="13" name="Picture 12" descr="penn_fulllogo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1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914400" y="1021498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SRFS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data cleanups in preparation for NGSS</a:t>
            </a:r>
          </a:p>
          <a:p>
            <a:pPr lvl="1"/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/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Changing Exchange students’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entry_action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Making sure all deceased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students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have 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exit_action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Data cleanups not done in the Census data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/>
            <a:endParaRPr lang="en-US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31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914400" y="1025582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Upgrade to Business Objects BI 4.2 - New Features</a:t>
            </a:r>
          </a:p>
          <a:p>
            <a:pPr lvl="1"/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/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Recycle Bin – can recover deleted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Webi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documents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Parallelized data providers – shortens query execution time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You can maximize the Query Panel to fit the whole screen and it remembers that you did it next time you go in.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You can also turn off the data preview if you want and toggle it back on only when you need it (rather than each time).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000" dirty="0"/>
          </a:p>
          <a:p>
            <a:pPr lvl="1"/>
            <a:endParaRPr lang="en-US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51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914400" y="1025582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Upgrade to Business Objects BI 4.2 - New Features</a:t>
            </a:r>
          </a:p>
          <a:p>
            <a:pPr lvl="1"/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Ability to reference cells (like Excel)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– see How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/FAQs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Geo mapping feature – by Country Name or GPS coordinates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Merge variables (not just universe data elements)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Instructions for some of the new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features here: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lvl="1"/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confluence.apps.upenn.edu/confluence/display/dwUpgrade/BI+4.2+How-Tos+and+FAQ%27s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000" dirty="0"/>
          </a:p>
          <a:p>
            <a:pPr lvl="1"/>
            <a:endParaRPr lang="en-US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16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	</a:t>
            </a:r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enn_fulllogo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720080"/>
            <a:ext cx="1356360" cy="447040"/>
          </a:xfrm>
          <a:prstGeom prst="rect">
            <a:avLst/>
          </a:prstGeom>
        </p:spPr>
      </p:pic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914400" y="1025582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Upgrade to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Business Objects BI4.2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-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Fixes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HTML Parity – Things previously only available in Java are now available in HTML mode                            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Creating </a:t>
            </a:r>
            <a:r>
              <a:rPr lang="en-US" dirty="0">
                <a:latin typeface="Arial" pitchFamily="34" charset="0"/>
                <a:cs typeface="Arial" pitchFamily="34" charset="0"/>
              </a:rPr>
              <a:t>and editing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subqueries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US" dirty="0">
                <a:latin typeface="Arial" pitchFamily="34" charset="0"/>
                <a:cs typeface="Arial" pitchFamily="34" charset="0"/>
              </a:rPr>
              <a:t>Access &gt; Tools tab and related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functions: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itchFamily="34" charset="0"/>
              </a:rPr>
              <a:t>Changing a query's source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universe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Exporting query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Custom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formatting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numbers in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tables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Conditional formatting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Firefox – No longer </a:t>
            </a:r>
            <a:r>
              <a:rPr lang="en-US" dirty="0" smtClean="0"/>
              <a:t>get "</a:t>
            </a:r>
            <a:r>
              <a:rPr lang="en-US" dirty="0"/>
              <a:t>JavaScript error while calling </a:t>
            </a:r>
            <a:r>
              <a:rPr lang="en-US" dirty="0" err="1"/>
              <a:t>onChangeDocID</a:t>
            </a:r>
            <a:r>
              <a:rPr lang="en-US" dirty="0"/>
              <a:t>"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trying to create a new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dirty="0" smtClean="0"/>
              <a:t>More details in </a:t>
            </a:r>
            <a:r>
              <a:rPr lang="en-US" b="1" i="1" dirty="0" smtClean="0"/>
              <a:t>Miscellaneous &amp; Browser Troubleshooting </a:t>
            </a:r>
            <a:r>
              <a:rPr lang="en-US" dirty="0"/>
              <a:t>section at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www.isc.upenn.edu/businessobjects-tips-faqs</a:t>
            </a:r>
            <a:r>
              <a:rPr lang="en-US" dirty="0" smtClean="0"/>
              <a:t> 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0" lvl="3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000" dirty="0"/>
          </a:p>
          <a:p>
            <a:pPr lvl="1"/>
            <a:endParaRPr lang="en-US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734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6226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6477000"/>
            <a:ext cx="35814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/>
                <a:cs typeface="Arial"/>
              </a:rPr>
              <a:t>Data Warehouse Student Data Users Group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9144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Warehouse Student Data Users Group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4572000" y="6477000"/>
            <a:ext cx="4114800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886200" algn="r"/>
              </a:tabLst>
            </a:pPr>
            <a:r>
              <a:rPr lang="en-US" sz="1000" dirty="0" smtClean="0">
                <a:latin typeface="Arial"/>
                <a:cs typeface="Arial"/>
              </a:rPr>
              <a:t>June 6, 2018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7" name="Text Placeholder 1"/>
          <p:cNvSpPr txBox="1">
            <a:spLocks/>
          </p:cNvSpPr>
          <p:nvPr/>
        </p:nvSpPr>
        <p:spPr bwMode="auto">
          <a:xfrm>
            <a:off x="609600" y="1012000"/>
            <a:ext cx="7162800" cy="4343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156557"/>
            <a:ext cx="184731" cy="5083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0414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-128"/>
                <a:cs typeface="Arial"/>
              </a:rPr>
              <a:t>Wrap Up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Questions on any topics presented today?</a:t>
            </a: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Other topics / Suggestions for future meeting topics?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  <a:p>
            <a:pPr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37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392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Pennsylvania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- Pennant Accounts Data Collection</dc:title>
  <dc:creator>Susan Collins</dc:creator>
  <cp:lastModifiedBy>Budischak, Mike</cp:lastModifiedBy>
  <cp:revision>165</cp:revision>
  <cp:lastPrinted>2016-02-25T16:24:07Z</cp:lastPrinted>
  <dcterms:created xsi:type="dcterms:W3CDTF">2015-05-14T14:57:42Z</dcterms:created>
  <dcterms:modified xsi:type="dcterms:W3CDTF">2018-06-25T14:00:42Z</dcterms:modified>
</cp:coreProperties>
</file>