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95" r:id="rId3"/>
    <p:sldId id="326" r:id="rId4"/>
    <p:sldId id="327" r:id="rId5"/>
    <p:sldId id="334" r:id="rId6"/>
    <p:sldId id="335" r:id="rId7"/>
    <p:sldId id="336" r:id="rId8"/>
    <p:sldId id="337" r:id="rId9"/>
    <p:sldId id="338" r:id="rId10"/>
    <p:sldId id="347" r:id="rId11"/>
    <p:sldId id="332" r:id="rId12"/>
    <p:sldId id="333" r:id="rId13"/>
    <p:sldId id="348" r:id="rId14"/>
    <p:sldId id="330" r:id="rId15"/>
    <p:sldId id="331" r:id="rId16"/>
    <p:sldId id="349" r:id="rId17"/>
    <p:sldId id="323" r:id="rId18"/>
    <p:sldId id="341" r:id="rId19"/>
    <p:sldId id="342" r:id="rId20"/>
    <p:sldId id="343" r:id="rId21"/>
    <p:sldId id="344" r:id="rId22"/>
    <p:sldId id="345" r:id="rId23"/>
    <p:sldId id="346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Collins" initials="SC" lastIdx="0" clrIdx="0">
    <p:extLst>
      <p:ext uri="{19B8F6BF-5375-455C-9EA6-DF929625EA0E}">
        <p15:presenceInfo xmlns:p15="http://schemas.microsoft.com/office/powerpoint/2012/main" userId="S-1-5-21-4168229751-2787511320-1149919612-228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0" autoAdjust="0"/>
    <p:restoredTop sz="94660"/>
  </p:normalViewPr>
  <p:slideViewPr>
    <p:cSldViewPr>
      <p:cViewPr varScale="1">
        <p:scale>
          <a:sx n="72" d="100"/>
          <a:sy n="72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EFAFC-CA3E-4508-9FEB-093777B74BC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4C517-1BC6-49A0-89C8-6F5D21322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7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8B85-7018-4662-9002-47F07B954350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F0BB-5E84-4649-BCAF-10688E0B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" y="1752600"/>
            <a:ext cx="8305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Data Warehouse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Student Data User Group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Meeting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September 20, 2017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6" name="Picture 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914400" y="1025582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News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/ Tips /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Tricks</a:t>
            </a:r>
          </a:p>
          <a:p>
            <a:pPr lvl="1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Using Data Tracking visuals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sz="2000" dirty="0"/>
          </a:p>
          <a:p>
            <a:pPr lvl="1"/>
            <a:endParaRPr lang="en-US" sz="2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1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Using “Data Tracking” to visually point out deltas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Refresh on 9/15/2017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Refresh on 9/19/2017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8111" y="2736056"/>
            <a:ext cx="3051800" cy="2763441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67854" y="2736056"/>
            <a:ext cx="3209984" cy="27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4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69" y="4639708"/>
            <a:ext cx="7886700" cy="994172"/>
          </a:xfrm>
        </p:spPr>
        <p:txBody>
          <a:bodyPr>
            <a:normAutofit/>
          </a:bodyPr>
          <a:lstStyle/>
          <a:p>
            <a:r>
              <a:rPr lang="en-US" sz="1500" b="1" dirty="0"/>
              <a:t>Tips:  When you click to activate Tracking, select the options to “</a:t>
            </a:r>
            <a:r>
              <a:rPr lang="en-US" sz="1500" b="1" u="sng" dirty="0"/>
              <a:t>Compare to last data refresh</a:t>
            </a:r>
            <a:r>
              <a:rPr lang="en-US" sz="1500" b="1" dirty="0"/>
              <a:t>” and then choose “</a:t>
            </a:r>
            <a:r>
              <a:rPr lang="en-US" sz="1500" b="1" u="sng" dirty="0"/>
              <a:t>Refresh data now</a:t>
            </a:r>
            <a:r>
              <a:rPr lang="en-US" sz="1500" b="1" dirty="0"/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170" y="1162732"/>
            <a:ext cx="3868340" cy="6179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Design mode, on the Analysis tab, select Track: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9170" y="1871537"/>
            <a:ext cx="3868340" cy="25911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287" y="1162732"/>
            <a:ext cx="3887391" cy="6179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From the drop-down next to “Show Changes” you can select the Display Options to choose how to show the changed data: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24573" y="1828466"/>
            <a:ext cx="2493837" cy="27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914400" y="1025582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News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/ Tips /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Tricks</a:t>
            </a:r>
          </a:p>
          <a:p>
            <a:pPr lvl="1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Using Excel as a data provider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sz="2000" dirty="0"/>
          </a:p>
          <a:p>
            <a:pPr lvl="1"/>
            <a:endParaRPr lang="en-US" sz="2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3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Excel as a Data Provider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258" y="1146227"/>
            <a:ext cx="2663798" cy="183293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57175" indent="-257175">
              <a:buAutoNum type="arabicPeriod"/>
            </a:pPr>
            <a:r>
              <a:rPr lang="en-US" dirty="0" smtClean="0"/>
              <a:t>In your folder, right click and choose New -&gt; Local Document</a:t>
            </a:r>
          </a:p>
          <a:p>
            <a:pPr marL="257175" indent="-257175">
              <a:buAutoNum type="arabicPeriod"/>
            </a:pPr>
            <a:r>
              <a:rPr lang="en-US" dirty="0" smtClean="0"/>
              <a:t>Browse to the Excel file on your desktop and select it.  It will upload and save a static copy of that spreadsheet in your </a:t>
            </a:r>
            <a:r>
              <a:rPr lang="en-US" dirty="0" err="1" smtClean="0"/>
              <a:t>InfoView</a:t>
            </a:r>
            <a:r>
              <a:rPr lang="en-US" dirty="0" smtClean="0"/>
              <a:t> folder.</a:t>
            </a:r>
          </a:p>
          <a:p>
            <a:pPr marL="257175" indent="-257175">
              <a:buAutoNum type="arabicPeriod"/>
            </a:pPr>
            <a:r>
              <a:rPr lang="en-US" dirty="0" smtClean="0"/>
              <a:t>Create a new </a:t>
            </a:r>
            <a:r>
              <a:rPr lang="en-US" dirty="0" err="1" smtClean="0"/>
              <a:t>Webi</a:t>
            </a:r>
            <a:r>
              <a:rPr lang="en-US" dirty="0" smtClean="0"/>
              <a:t> document, and choose Excel as the data source:</a:t>
            </a:r>
          </a:p>
          <a:p>
            <a:pPr marL="257175" indent="-257175">
              <a:buAutoNum type="arabicPeriod"/>
            </a:pPr>
            <a:r>
              <a:rPr lang="en-US" dirty="0" smtClean="0"/>
              <a:t>Run and save the results.</a:t>
            </a:r>
          </a:p>
          <a:p>
            <a:pPr marL="257175" indent="-257175">
              <a:buAutoNum type="arabicPeriod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01" y="2979161"/>
            <a:ext cx="3539258" cy="67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291" y="3773895"/>
            <a:ext cx="1385477" cy="18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spreadsheet data with other warehouse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069" y="1730043"/>
            <a:ext cx="4629150" cy="15178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57175" indent="-257175">
              <a:buAutoNum type="arabicPeriod"/>
            </a:pPr>
            <a:r>
              <a:rPr lang="en-US" dirty="0" smtClean="0"/>
              <a:t>In the same </a:t>
            </a:r>
            <a:r>
              <a:rPr lang="en-US" dirty="0" err="1" smtClean="0"/>
              <a:t>Webi</a:t>
            </a:r>
            <a:r>
              <a:rPr lang="en-US" dirty="0" smtClean="0"/>
              <a:t> query where you retrieved the data from your spreadsheet, create a second query that uses a data warehouse universe.</a:t>
            </a:r>
          </a:p>
          <a:p>
            <a:pPr marL="257175" indent="-257175">
              <a:buAutoNum type="arabicPeriod"/>
            </a:pPr>
            <a:r>
              <a:rPr lang="en-US" dirty="0" smtClean="0"/>
              <a:t>In your second query, have a query condition that looks for the data in your spreadsheet. In this case, the second query will return data for any </a:t>
            </a:r>
            <a:r>
              <a:rPr lang="en-US" dirty="0" err="1" smtClean="0"/>
              <a:t>Penn_ID</a:t>
            </a:r>
            <a:r>
              <a:rPr lang="en-US" dirty="0" smtClean="0"/>
              <a:t> in the spreadsheet (Query 1).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97" y="3481620"/>
            <a:ext cx="2795941" cy="19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9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News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/ Tips /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Tricks</a:t>
            </a:r>
          </a:p>
          <a:p>
            <a:pPr lvl="1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Warehouse website changes – preview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Business Objects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Report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Total Graduate Funding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report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consolidating 4 data sources</a:t>
            </a:r>
          </a:p>
          <a:p>
            <a:pPr marL="114300"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1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Problem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Basic Variables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Basic Reports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Report Focus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SRFS request / Audience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4 Disparate Universes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Graduate Funding (GF)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Student Aid Management (SAM)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Penn Loan System (PLS)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Merging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Access / </a:t>
            </a:r>
            <a:r>
              <a:rPr lang="en-US" dirty="0"/>
              <a:t>Security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Agenda</a:t>
            </a:r>
          </a:p>
          <a:p>
            <a:pPr lvl="0"/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itchFamily="34" charset="0"/>
              </a:rPr>
              <a:t>Project status updates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News / Tips / Tricks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Business Objects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Report – Combining data collections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Q and A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Detail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Students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Dual Degree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Bridge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GF Disbursed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Summaries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Previews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Total 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Loan Burden (SAM + PLS)</a:t>
            </a:r>
          </a:p>
        </p:txBody>
      </p:sp>
    </p:spTree>
    <p:extLst>
      <p:ext uri="{BB962C8B-B14F-4D97-AF65-F5344CB8AC3E}">
        <p14:creationId xmlns:p14="http://schemas.microsoft.com/office/powerpoint/2010/main" val="39577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FUNDING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84554"/>
            <a:ext cx="6195148" cy="54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LOAN BURDEN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477000" cy="54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63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Minimal Student Detail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BEN / GL detail not included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PLS Detail (Gross Amount only)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GF Allocations Detail not included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Future merging (NGSS, future report deprecation)</a:t>
            </a:r>
          </a:p>
        </p:txBody>
      </p:sp>
    </p:spTree>
    <p:extLst>
      <p:ext uri="{BB962C8B-B14F-4D97-AF65-F5344CB8AC3E}">
        <p14:creationId xmlns:p14="http://schemas.microsoft.com/office/powerpoint/2010/main" val="24384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609600" y="1012000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Wrap Up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Questions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any topics presented today?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 topics / Suggestions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future meeting topics?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7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914400" y="1025582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Project status updates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Pennant Records – at a future SDUG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Penn IDs for graduate applicants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CollegeNet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(New) Data Standards group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3" name="Picture 12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914400" y="1025582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News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/ Tips /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Tricks</a:t>
            </a:r>
          </a:p>
          <a:p>
            <a:pPr lvl="1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Reconciling Pennant Accounts to the GL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Using Data Tracking visuals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Using Excel as a data provider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Warehouse website changes – preview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1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914400" y="1025582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Reconciling Pennant Accounts to GL</a:t>
            </a:r>
          </a:p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6939"/>
            <a:ext cx="8077200" cy="43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914400" y="1025582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Reconciling Pennant Accounts to GL</a:t>
            </a:r>
          </a:p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4" y="1503114"/>
            <a:ext cx="7716795" cy="47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800100" y="1021493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Reconciling Pennant Accounts to GL</a:t>
            </a:r>
          </a:p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821436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800100" y="1021493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Reconciling Pennant Accounts to GL</a:t>
            </a:r>
          </a:p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44" y="1371600"/>
            <a:ext cx="7773456" cy="47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2622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477000"/>
            <a:ext cx="35814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/>
                <a:cs typeface="Arial"/>
              </a:rPr>
              <a:t>Data Warehouse Student Data Users Group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Warehouse Student Data Users Group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6477000"/>
            <a:ext cx="411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886200" algn="r"/>
              </a:tabLst>
            </a:pPr>
            <a:r>
              <a:rPr lang="en-US" sz="1000" dirty="0" smtClean="0">
                <a:latin typeface="Arial"/>
                <a:cs typeface="Arial"/>
              </a:rPr>
              <a:t>September 20, 2017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enn_full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20080"/>
            <a:ext cx="1356360" cy="447040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 bwMode="auto">
          <a:xfrm>
            <a:off x="800100" y="1021493"/>
            <a:ext cx="7162800" cy="4343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Reconciling Pennant Accounts to GL</a:t>
            </a:r>
          </a:p>
          <a:p>
            <a:pPr marL="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56557"/>
            <a:ext cx="184731" cy="508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0414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534400" cy="47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688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“Data Tracking” to visually point out deltas</vt:lpstr>
      <vt:lpstr>Tips:  When you click to activate Tracking, select the options to “Compare to last data refresh” and then choose “Refresh data now”</vt:lpstr>
      <vt:lpstr>PowerPoint Presentation</vt:lpstr>
      <vt:lpstr>Using Excel as a Data Provider</vt:lpstr>
      <vt:lpstr>Using your spreadsheet data with other warehouse data</vt:lpstr>
      <vt:lpstr>PowerPoint Presentation</vt:lpstr>
      <vt:lpstr>PowerPoint Presentation</vt:lpstr>
      <vt:lpstr>OVERVIEW</vt:lpstr>
      <vt:lpstr>PROBLEM</vt:lpstr>
      <vt:lpstr>BASIC REPORTS</vt:lpstr>
      <vt:lpstr>TOTAL FUNDING</vt:lpstr>
      <vt:lpstr>LOAN BURDEN</vt:lpstr>
      <vt:lpstr>REPORT FOCUS</vt:lpstr>
      <vt:lpstr>PowerPoint Presentation</vt:lpstr>
    </vt:vector>
  </TitlesOfParts>
  <Company>University of Pennsylvania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Warehouse - Pennant Accounts Data Collection</dc:title>
  <dc:creator>Susan Collins</dc:creator>
  <cp:lastModifiedBy>Mike Budischak</cp:lastModifiedBy>
  <cp:revision>145</cp:revision>
  <cp:lastPrinted>2016-02-25T16:24:07Z</cp:lastPrinted>
  <dcterms:created xsi:type="dcterms:W3CDTF">2015-05-14T14:57:42Z</dcterms:created>
  <dcterms:modified xsi:type="dcterms:W3CDTF">2017-09-20T15:15:55Z</dcterms:modified>
</cp:coreProperties>
</file>